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1" r:id="rId12"/>
    <p:sldId id="267" r:id="rId13"/>
    <p:sldId id="272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75617" autoAdjust="0"/>
  </p:normalViewPr>
  <p:slideViewPr>
    <p:cSldViewPr snapToGrid="0">
      <p:cViewPr varScale="1">
        <p:scale>
          <a:sx n="70" d="100"/>
          <a:sy n="70" d="100"/>
        </p:scale>
        <p:origin x="15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27.03.2017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 which was used in a few teams in PREN)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Erwähnen</a:t>
            </a:r>
            <a:r>
              <a:rPr lang="de-CH" baseline="0" dirty="0"/>
              <a:t> dass EVNT_NOF_EVENTS am Schluss stehen muss, da Array Definition ist abhängig davon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M0 also </a:t>
            </a:r>
            <a:r>
              <a:rPr lang="de-CH" dirty="0" err="1"/>
              <a:t>for</a:t>
            </a:r>
            <a:r>
              <a:rPr lang="de-CH" dirty="0"/>
              <a:t> M4 </a:t>
            </a:r>
            <a:r>
              <a:rPr lang="de-CH" dirty="0" err="1"/>
              <a:t>board</a:t>
            </a:r>
            <a:r>
              <a:rPr lang="de-CH" dirty="0"/>
              <a:t>. </a:t>
            </a:r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(</a:t>
            </a:r>
            <a:r>
              <a:rPr lang="en-US" dirty="0" err="1"/>
              <a:t>Überleitung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|= 1 -&gt; all interrupts are disabled, except the first three</a:t>
            </a:r>
          </a:p>
          <a:p>
            <a:pPr marL="228600" indent="-228600">
              <a:buAutoNum type="arabicPeriod"/>
            </a:pPr>
            <a:r>
              <a:rPr lang="en-US" dirty="0"/>
              <a:t>BASEPRI |= 4 -&gt; interrupts 4 and higher are disabled, it’s possible to combine PRIMASK and BASEPRI. (M4)</a:t>
            </a:r>
          </a:p>
          <a:p>
            <a:pPr marL="228600" indent="-228600">
              <a:buAutoNum type="arabicPeriod"/>
            </a:pPr>
            <a:r>
              <a:rPr lang="en-US" dirty="0"/>
              <a:t>Differences M0/M4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Each interrupt has a 8 bit priority register.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interrupts with same priority (lower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handled first)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-</a:t>
            </a:r>
            <a:r>
              <a:rPr lang="de-CH" dirty="0" err="1"/>
              <a:t>Example</a:t>
            </a:r>
            <a:r>
              <a:rPr lang="de-CH" baseline="0" dirty="0"/>
              <a:t> EVNT Array </a:t>
            </a:r>
            <a:r>
              <a:rPr lang="de-CH" baseline="0" dirty="0" err="1"/>
              <a:t>with</a:t>
            </a:r>
            <a:r>
              <a:rPr lang="de-CH" baseline="0" dirty="0"/>
              <a:t> EVNT_NOF_EVENTS = 8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/>
              <a:t>simple </a:t>
            </a:r>
            <a:r>
              <a:rPr lang="de-CH" dirty="0" err="1"/>
              <a:t>implementation</a:t>
            </a:r>
            <a:endParaRPr lang="de-CH" dirty="0"/>
          </a:p>
          <a:p>
            <a:r>
              <a:rPr lang="de-CH" b="1" dirty="0" smtClean="0"/>
              <a:t>but: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 Handle: Workflow MAIN Loop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 smtClean="0"/>
              <a:t>processors</a:t>
            </a:r>
            <a:r>
              <a:rPr lang="de-CH" dirty="0" smtClean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4. </a:t>
            </a:r>
            <a:r>
              <a:rPr lang="de-CH" dirty="0" err="1" smtClean="0"/>
              <a:t>Why</a:t>
            </a:r>
            <a:r>
              <a:rPr lang="de-CH" dirty="0" smtClean="0"/>
              <a:t> do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make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methods</a:t>
            </a:r>
            <a:r>
              <a:rPr lang="de-CH" dirty="0" smtClean="0"/>
              <a:t> </a:t>
            </a:r>
            <a:r>
              <a:rPr lang="de-CH" dirty="0" err="1" smtClean="0"/>
              <a:t>reentrant</a:t>
            </a:r>
            <a:r>
              <a:rPr lang="de-CH" dirty="0" smtClean="0"/>
              <a:t> (</a:t>
            </a:r>
            <a:r>
              <a:rPr lang="de-CH" dirty="0" err="1" smtClean="0"/>
              <a:t>critical</a:t>
            </a:r>
            <a:r>
              <a:rPr lang="de-CH" dirty="0" smtClean="0"/>
              <a:t> </a:t>
            </a:r>
            <a:r>
              <a:rPr lang="de-CH" dirty="0" err="1" smtClean="0"/>
              <a:t>section</a:t>
            </a:r>
            <a:r>
              <a:rPr lang="de-CH" dirty="0" smtClean="0"/>
              <a:t>)?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 smtClean="0"/>
              <a:t>processors</a:t>
            </a:r>
            <a:r>
              <a:rPr lang="de-CH" dirty="0" smtClean="0"/>
              <a:t>:</a:t>
            </a:r>
            <a:endParaRPr lang="de-CH" dirty="0"/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</a:t>
            </a:r>
            <a:r>
              <a:rPr lang="en-GB" b="1" dirty="0"/>
              <a:t>resulting in a larger chip area</a:t>
            </a:r>
            <a:r>
              <a:rPr lang="en-GB" dirty="0"/>
              <a:t> (recommended because it’s </a:t>
            </a:r>
            <a:r>
              <a:rPr lang="en-GB" b="1" dirty="0"/>
              <a:t>faster</a:t>
            </a:r>
            <a:r>
              <a:rPr lang="en-GB" dirty="0"/>
              <a:t>) or with 32 cycles and </a:t>
            </a:r>
            <a:r>
              <a:rPr lang="en-GB" b="1" dirty="0"/>
              <a:t>less chip area</a:t>
            </a:r>
            <a:r>
              <a:rPr lang="en-GB" dirty="0"/>
              <a:t>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smtClean="0"/>
              <a:t>EVNT_NOF_EVENTS</a:t>
            </a:r>
          </a:p>
          <a:p>
            <a:pPr marL="0" indent="0">
              <a:buNone/>
            </a:pPr>
            <a:r>
              <a:rPr lang="de-CH" dirty="0" smtClean="0"/>
              <a:t>4. </a:t>
            </a:r>
            <a:r>
              <a:rPr lang="de-CH" dirty="0" err="1" smtClean="0"/>
              <a:t>Because</a:t>
            </a:r>
            <a:r>
              <a:rPr lang="de-CH" dirty="0" smtClean="0"/>
              <a:t> a ISR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loop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acces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Event Array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 smtClean="0"/>
              <a:t>Floating-point unit (M4F)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M3/M4: 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l="17184" t="77806" r="48259" b="13080"/>
          <a:stretch/>
        </p:blipFill>
        <p:spPr>
          <a:xfrm>
            <a:off x="1446212" y="5094817"/>
            <a:ext cx="4993404" cy="74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b="1" dirty="0">
                <a:sym typeface="Wingdings" panose="05000000000000000000" pitchFamily="2" charset="2"/>
              </a:rPr>
              <a:t>‘Flags’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</a:t>
            </a:r>
          </a:p>
          <a:p>
            <a:pPr marL="0" indent="0">
              <a:buNone/>
            </a:pPr>
            <a:r>
              <a:rPr lang="de-CH" dirty="0"/>
              <a:t>Create/Set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1326</Words>
  <Application>Microsoft Office PowerPoint</Application>
  <PresentationFormat>Breitbild</PresentationFormat>
  <Paragraphs>184</Paragraphs>
  <Slides>15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Wingdings</vt:lpstr>
      <vt:lpstr>Schaltkreis</vt:lpstr>
      <vt:lpstr>Recap Arm Cortex Processors &amp; Events</vt:lpstr>
      <vt:lpstr>Cortex Processor Family </vt:lpstr>
      <vt:lpstr>Cortex-M Comparison</vt:lpstr>
      <vt:lpstr>Exception Types and Primask/BasePRI</vt:lpstr>
      <vt:lpstr>Cortex-M Interrupt Priorities</vt:lpstr>
      <vt:lpstr>NVIC M0 and M4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Handle: Workflow MAIN Loop</vt:lpstr>
      <vt:lpstr>Questions</vt:lpstr>
      <vt:lpstr>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Kissling Raphael TA.E.1301</cp:lastModifiedBy>
  <cp:revision>54</cp:revision>
  <dcterms:created xsi:type="dcterms:W3CDTF">2017-03-24T07:05:51Z</dcterms:created>
  <dcterms:modified xsi:type="dcterms:W3CDTF">2017-03-27T05:58:57Z</dcterms:modified>
</cp:coreProperties>
</file>